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3C25-ECB6-41FA-8ED4-4851D847E5E2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6C426-7175-4284-A906-9286BAC9B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9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6C426-7175-4284-A906-9286BAC9B7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3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07/1593807375_13-p-foni-dlya-sozdaniya-prezentatsii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4421" y="96955"/>
            <a:ext cx="7346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Родителей/Законных представителей</a:t>
            </a:r>
            <a:endParaRPr lang="ru-RU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ЛЕТО 2019! ШАХ и МАТ!\СОКОЛ 2018 ЗАДАВИМ!\сокол ло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0" y="96955"/>
            <a:ext cx="1605451" cy="139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556206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заезда при себе необходимо иметь:</a:t>
            </a:r>
          </a:p>
          <a:p>
            <a:pPr marL="342900" indent="-342900">
              <a:buAutoNum type="arabicPeriod"/>
            </a:pPr>
            <a:r>
              <a:rPr lang="ru-RU" b="1" dirty="0"/>
              <a:t>Справка от педиатра о </a:t>
            </a:r>
            <a:r>
              <a:rPr lang="ru-RU" b="1" dirty="0" smtClean="0"/>
              <a:t>состоянии </a:t>
            </a:r>
            <a:r>
              <a:rPr lang="ru-RU" b="1" dirty="0"/>
              <a:t>здоровья по форме </a:t>
            </a:r>
            <a:r>
              <a:rPr lang="ru-RU" b="1" dirty="0" smtClean="0"/>
              <a:t>079У (в том числе анализ на </a:t>
            </a:r>
            <a:r>
              <a:rPr lang="ru-RU" b="1" dirty="0" err="1" smtClean="0"/>
              <a:t>яйцеглист</a:t>
            </a:r>
            <a:r>
              <a:rPr lang="ru-RU" b="1" dirty="0" smtClean="0"/>
              <a:t> и энтеробиоз</a:t>
            </a:r>
            <a:r>
              <a:rPr lang="ru-RU" b="1" dirty="0" smtClean="0"/>
              <a:t>) (начать оформлять за 7 дней до начала заезда)</a:t>
            </a:r>
            <a:endParaRPr lang="ru-RU" b="1" dirty="0"/>
          </a:p>
          <a:p>
            <a:pPr marL="342900" indent="-342900">
              <a:buAutoNum type="arabicPeriod"/>
            </a:pPr>
            <a:r>
              <a:rPr lang="ru-RU" b="1" dirty="0" smtClean="0"/>
              <a:t>Прививочная карта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Справка об отсутствии контактов с инфекционными больными, в </a:t>
            </a:r>
            <a:r>
              <a:rPr lang="ru-RU" b="1" dirty="0" err="1" smtClean="0"/>
              <a:t>т.ч</a:t>
            </a:r>
            <a:r>
              <a:rPr lang="ru-RU" b="1" dirty="0" smtClean="0"/>
              <a:t>. </a:t>
            </a:r>
            <a:r>
              <a:rPr lang="en-US" b="1" dirty="0" err="1" smtClean="0"/>
              <a:t>Covid</a:t>
            </a:r>
            <a:r>
              <a:rPr lang="en-US" b="1" dirty="0" smtClean="0"/>
              <a:t>-</a:t>
            </a:r>
            <a:r>
              <a:rPr lang="ru-RU" b="1" dirty="0" smtClean="0"/>
              <a:t>больными (берется за 3 дня до дня заезда)</a:t>
            </a:r>
            <a:endParaRPr lang="ru-RU" b="1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Тур. Ваучер от туроператора (можно копию)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Копия </a:t>
            </a:r>
            <a:r>
              <a:rPr lang="ru-RU" b="1" dirty="0" err="1" smtClean="0"/>
              <a:t>мед.полиса</a:t>
            </a:r>
            <a:r>
              <a:rPr lang="ru-RU" b="1" dirty="0" smtClean="0"/>
              <a:t> ребенка и СНИЛС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Копия свидетельства о рождении ребенка/паспорта ребенка , на обратной стороне укажите номера телефонов и ФИО родителей, так же можете указать медицинские особенности ребенка/аллергии/разрешение на прием лекарственных препаратов, если таковые имеются)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Согласие </a:t>
            </a:r>
            <a:r>
              <a:rPr lang="ru-RU" b="1" dirty="0"/>
              <a:t>на обработку персональных данных</a:t>
            </a:r>
          </a:p>
          <a:p>
            <a:pPr marL="342900" indent="-342900">
              <a:buAutoNum type="arabicPeriod"/>
            </a:pPr>
            <a:r>
              <a:rPr lang="ru-RU" b="1" dirty="0"/>
              <a:t>    Согласие на медицинское вмешательство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Анкета</a:t>
            </a:r>
            <a:endParaRPr lang="ru-RU" b="1" dirty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401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22002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1912" y="154521"/>
            <a:ext cx="286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дать ребенку в лагерь: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1441" y="523853"/>
            <a:ext cx="64807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Туалетные </a:t>
            </a:r>
            <a:r>
              <a:rPr lang="ru-RU" sz="1400" dirty="0"/>
              <a:t>принадлежности (</a:t>
            </a:r>
            <a:r>
              <a:rPr lang="ru-RU" sz="1400" dirty="0" smtClean="0"/>
              <a:t>зубная паста,  щётка, шампунь, мыло, полотенце банное, </a:t>
            </a:r>
            <a:r>
              <a:rPr lang="ru-RU" sz="1400" b="1" dirty="0" smtClean="0"/>
              <a:t>шариковый </a:t>
            </a:r>
            <a:r>
              <a:rPr lang="ru-RU" sz="1400" dirty="0" smtClean="0"/>
              <a:t>дезодорант(не спрей), расческа) полотенце 1 шт.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Т</a:t>
            </a:r>
            <a:r>
              <a:rPr lang="ru-RU" sz="1400" b="1" dirty="0" smtClean="0"/>
              <a:t>апочки </a:t>
            </a:r>
            <a:r>
              <a:rPr lang="ru-RU" sz="1400" b="1" dirty="0"/>
              <a:t>для </a:t>
            </a:r>
            <a:r>
              <a:rPr lang="ru-RU" sz="1400" b="1" dirty="0" smtClean="0"/>
              <a:t>корпуса/сланцы для душа</a:t>
            </a:r>
          </a:p>
          <a:p>
            <a:pPr marL="342900" indent="-342900">
              <a:buAutoNum type="arabicPeriod"/>
            </a:pPr>
            <a:r>
              <a:rPr lang="ru-RU" sz="1400" dirty="0"/>
              <a:t>Вещи собираем из расчета – игры на свежем воздухе, посещение тренажерного зала, репетиции и </a:t>
            </a:r>
            <a:r>
              <a:rPr lang="ru-RU" sz="1400" dirty="0" smtClean="0"/>
              <a:t>кружки, концерты </a:t>
            </a:r>
            <a:r>
              <a:rPr lang="ru-RU" sz="1400" dirty="0"/>
              <a:t>и выступления на </a:t>
            </a:r>
            <a:r>
              <a:rPr lang="ru-RU" sz="1400" dirty="0" smtClean="0"/>
              <a:t>сцене, Тёплые и обычные вещи (спортивная форма, кроссовки, праздничный наряд, пижама, халат,  футболки, необходимое количество нижнего белья, носков и </a:t>
            </a:r>
            <a:r>
              <a:rPr lang="ru-RU" sz="1400" dirty="0" err="1" smtClean="0"/>
              <a:t>т.д.,</a:t>
            </a:r>
            <a:r>
              <a:rPr lang="ru-RU" sz="1400" b="1" u="sng" dirty="0" err="1" smtClean="0"/>
              <a:t>белая</a:t>
            </a:r>
            <a:r>
              <a:rPr lang="ru-RU" sz="1400" b="1" u="sng" dirty="0" smtClean="0"/>
              <a:t> футболка, джинсы</a:t>
            </a:r>
            <a:r>
              <a:rPr lang="ru-RU" sz="1400" dirty="0" smtClean="0"/>
              <a:t>. (В лагере будет организован кружок Росписи по батику- Можете дать вещи, которые не жалко раскрасить)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Головной убор, купальник/плавки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Можете дать ребенку роликовые коньки, самокат, любимые игрушки и т.д. </a:t>
            </a:r>
            <a:r>
              <a:rPr lang="ru-RU" sz="1400" dirty="0" smtClean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ym typeface="Wingdings" panose="05000000000000000000" pitchFamily="2" charset="2"/>
              </a:rPr>
              <a:t>По поводу телефонов: лучше всего давать недорогие кнопочные телефоны, Связь ловит лучше всего: </a:t>
            </a:r>
            <a:r>
              <a:rPr lang="ru-RU" sz="1400" b="1" dirty="0" smtClean="0">
                <a:sym typeface="Wingdings" panose="05000000000000000000" pitchFamily="2" charset="2"/>
              </a:rPr>
              <a:t>Билайн, теле-2, МТС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ym typeface="Wingdings" panose="05000000000000000000" pitchFamily="2" charset="2"/>
              </a:rPr>
              <a:t>Если есть электросушилки для обуви – положите в чемодан. Всегда пригодиться. (Сушим вещи на батареях, на напольных сушилках)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ym typeface="Wingdings" panose="05000000000000000000" pitchFamily="2" charset="2"/>
              </a:rPr>
              <a:t>Давать ли деньги? Можете дать ребенку 500руб., если он захочет приобрести на память сувенирную продукцию.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ym typeface="Wingdings" panose="05000000000000000000" pitchFamily="2" charset="2"/>
              </a:rPr>
              <a:t>Если ребенок подвержен простудным заболеваниям (</a:t>
            </a:r>
            <a:r>
              <a:rPr lang="ru-RU" sz="1400" dirty="0" err="1" smtClean="0">
                <a:sym typeface="Wingdings" panose="05000000000000000000" pitchFamily="2" charset="2"/>
              </a:rPr>
              <a:t>насморк,горло</a:t>
            </a:r>
            <a:r>
              <a:rPr lang="ru-RU" sz="1400" dirty="0" smtClean="0">
                <a:sym typeface="Wingdings" panose="05000000000000000000" pitchFamily="2" charset="2"/>
              </a:rPr>
              <a:t>)- положите свои </a:t>
            </a:r>
            <a:r>
              <a:rPr lang="ru-RU" sz="1400" b="1" dirty="0" smtClean="0">
                <a:sym typeface="Wingdings" panose="05000000000000000000" pitchFamily="2" charset="2"/>
              </a:rPr>
              <a:t>леденцы</a:t>
            </a:r>
            <a:r>
              <a:rPr lang="ru-RU" sz="1400" dirty="0" smtClean="0">
                <a:sym typeface="Wingdings" panose="05000000000000000000" pitchFamily="2" charset="2"/>
              </a:rPr>
              <a:t>. В лагере работает </a:t>
            </a:r>
            <a:r>
              <a:rPr lang="ru-RU" sz="1400" dirty="0" err="1" smtClean="0">
                <a:sym typeface="Wingdings" panose="05000000000000000000" pitchFamily="2" charset="2"/>
              </a:rPr>
              <a:t>мед.пункт</a:t>
            </a:r>
            <a:r>
              <a:rPr lang="ru-RU" sz="1400" dirty="0" smtClean="0">
                <a:sym typeface="Wingdings" panose="05000000000000000000" pitchFamily="2" charset="2"/>
              </a:rPr>
              <a:t>, но лекарства там не такие вкусные как дома</a:t>
            </a:r>
          </a:p>
          <a:p>
            <a:pPr marL="342900" indent="-342900">
              <a:buAutoNum type="arabicPeriod"/>
            </a:pPr>
            <a:r>
              <a:rPr lang="ru-RU" sz="1400" b="1" dirty="0" err="1" smtClean="0">
                <a:sym typeface="Wingdings" panose="05000000000000000000" pitchFamily="2" charset="2"/>
              </a:rPr>
              <a:t>Вкусняшки</a:t>
            </a:r>
            <a:r>
              <a:rPr lang="ru-RU" sz="1400" b="1" dirty="0" smtClean="0">
                <a:sym typeface="Wingdings" panose="05000000000000000000" pitchFamily="2" charset="2"/>
              </a:rPr>
              <a:t>: все что разрешено </a:t>
            </a:r>
            <a:r>
              <a:rPr lang="ru-RU" sz="1400" dirty="0" err="1" smtClean="0">
                <a:sym typeface="Wingdings" panose="05000000000000000000" pitchFamily="2" charset="2"/>
              </a:rPr>
              <a:t>СанПин</a:t>
            </a:r>
            <a:r>
              <a:rPr lang="ru-RU" sz="1400" dirty="0" smtClean="0">
                <a:sym typeface="Wingdings" panose="05000000000000000000" pitchFamily="2" charset="2"/>
              </a:rPr>
              <a:t>: вафли, маленькие </a:t>
            </a:r>
            <a:r>
              <a:rPr lang="ru-RU" sz="1400" dirty="0" err="1" smtClean="0">
                <a:sym typeface="Wingdings" panose="05000000000000000000" pitchFamily="2" charset="2"/>
              </a:rPr>
              <a:t>шоколад.батончики</a:t>
            </a:r>
            <a:r>
              <a:rPr lang="ru-RU" sz="1400" dirty="0" smtClean="0">
                <a:sym typeface="Wingdings" panose="05000000000000000000" pitchFamily="2" charset="2"/>
              </a:rPr>
              <a:t>, печенье, крекер, конфеты. ВСЕ! СТРОГО! Внимание!</a:t>
            </a:r>
            <a:r>
              <a:rPr lang="ru-RU" sz="1400" b="1" u="sng" dirty="0" smtClean="0">
                <a:sym typeface="Wingdings" panose="05000000000000000000" pitchFamily="2" charset="2"/>
              </a:rPr>
              <a:t> НЕ ДАВАЙТЕ </a:t>
            </a:r>
            <a:r>
              <a:rPr lang="ru-RU" sz="1400" dirty="0" smtClean="0">
                <a:sym typeface="Wingdings" panose="05000000000000000000" pitchFamily="2" charset="2"/>
              </a:rPr>
              <a:t>чипсы, сухарики, </a:t>
            </a:r>
            <a:r>
              <a:rPr lang="ru-RU" sz="1400" dirty="0" err="1" smtClean="0">
                <a:sym typeface="Wingdings" panose="05000000000000000000" pitchFamily="2" charset="2"/>
              </a:rPr>
              <a:t>газировку,лимонады</a:t>
            </a:r>
            <a:r>
              <a:rPr lang="ru-RU" sz="1400" dirty="0" smtClean="0">
                <a:sym typeface="Wingdings" panose="05000000000000000000" pitchFamily="2" charset="2"/>
              </a:rPr>
              <a:t>, фрукты, </a:t>
            </a:r>
            <a:r>
              <a:rPr lang="ru-RU" sz="1400" dirty="0" err="1" smtClean="0">
                <a:sym typeface="Wingdings" panose="05000000000000000000" pitchFamily="2" charset="2"/>
              </a:rPr>
              <a:t>скоропорт</a:t>
            </a:r>
            <a:r>
              <a:rPr lang="ru-RU" sz="1400" dirty="0" smtClean="0">
                <a:sym typeface="Wingdings" panose="05000000000000000000" pitchFamily="2" charset="2"/>
              </a:rPr>
              <a:t> домашний (все это будет изъято до конца смены и отдано родителям в конце смены!)</a:t>
            </a:r>
            <a:endParaRPr lang="ru-RU" sz="14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09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22002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66971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Организация заезда и выезда:</a:t>
            </a:r>
          </a:p>
          <a:p>
            <a:r>
              <a:rPr lang="ru-RU" b="1" dirty="0" smtClean="0"/>
              <a:t>Место сбора </a:t>
            </a:r>
            <a:r>
              <a:rPr lang="ru-RU" b="1" dirty="0"/>
              <a:t>- Метеор. Сормово, Н. </a:t>
            </a:r>
            <a:r>
              <a:rPr lang="ru-RU" b="1" dirty="0" smtClean="0"/>
              <a:t>Новгород </a:t>
            </a:r>
            <a:r>
              <a:rPr lang="ru-RU" b="1" dirty="0"/>
              <a:t>(Напротив здания Администрации </a:t>
            </a:r>
            <a:r>
              <a:rPr lang="ru-RU" b="1" dirty="0" err="1"/>
              <a:t>Сормовского</a:t>
            </a:r>
            <a:r>
              <a:rPr lang="ru-RU" b="1" dirty="0"/>
              <a:t> района: бульвар Юбилейный д.12) ⌛Время сбора: 13.30, </a:t>
            </a:r>
            <a:endParaRPr lang="ru-RU" b="1" dirty="0" smtClean="0"/>
          </a:p>
          <a:p>
            <a:r>
              <a:rPr lang="ru-RU" b="1" dirty="0" smtClean="0"/>
              <a:t>Время </a:t>
            </a:r>
            <a:r>
              <a:rPr lang="ru-RU" b="1" dirty="0"/>
              <a:t>Отправления ⌛14.00. (Заезд лагеря к Ужину!) </a:t>
            </a:r>
            <a:endParaRPr lang="ru-RU" b="1" dirty="0" smtClean="0"/>
          </a:p>
          <a:p>
            <a:r>
              <a:rPr lang="ru-RU" b="1" dirty="0" smtClean="0"/>
              <a:t>Выезд </a:t>
            </a:r>
            <a:r>
              <a:rPr lang="ru-RU" b="1" dirty="0"/>
              <a:t>из лагеря в день окончания смены в 14.00. </a:t>
            </a:r>
            <a:endParaRPr lang="ru-RU" b="1" dirty="0" smtClean="0"/>
          </a:p>
          <a:p>
            <a:r>
              <a:rPr lang="ru-RU" b="1" dirty="0" smtClean="0"/>
              <a:t>Место </a:t>
            </a:r>
            <a:r>
              <a:rPr lang="ru-RU" b="1" dirty="0"/>
              <a:t>встречи: Метеор. Сормово. Н. Новгород. (Ориентировочное время прибытия детей - 15.30-16.00). </a:t>
            </a:r>
            <a:endParaRPr lang="ru-RU" b="1" dirty="0" smtClean="0"/>
          </a:p>
          <a:p>
            <a:r>
              <a:rPr lang="ru-RU" b="1" dirty="0" smtClean="0"/>
              <a:t>Номера </a:t>
            </a:r>
            <a:r>
              <a:rPr lang="ru-RU" b="1" dirty="0" smtClean="0"/>
              <a:t>телефонов педагогов Вы сможете узнать в группе в ВК ближе к дню заезда.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 приезду в Лагерь попросите ребенка Вам позвонить и сообщить номер его </a:t>
            </a:r>
            <a:r>
              <a:rPr lang="ru-RU" b="1" dirty="0" smtClean="0"/>
              <a:t>отряда (После 18.00)</a:t>
            </a:r>
            <a:endParaRPr lang="ru-RU" b="1" dirty="0" smtClean="0"/>
          </a:p>
          <a:p>
            <a:r>
              <a:rPr lang="ru-RU" b="1" dirty="0" smtClean="0"/>
              <a:t>*В РФ продолжает действовать запрет на проведение </a:t>
            </a:r>
            <a:r>
              <a:rPr lang="ru-RU" b="1" dirty="0" err="1" smtClean="0"/>
              <a:t>род.дней</a:t>
            </a:r>
            <a:r>
              <a:rPr lang="ru-RU" b="1" dirty="0" smtClean="0"/>
              <a:t> и посещения детей в лагере( привезти ребенку разрешенные «</a:t>
            </a:r>
            <a:r>
              <a:rPr lang="ru-RU" b="1" dirty="0" err="1" smtClean="0"/>
              <a:t>вкусняшки</a:t>
            </a:r>
            <a:r>
              <a:rPr lang="ru-RU" b="1" dirty="0" smtClean="0"/>
              <a:t>», чистые вещи, забрать грязные Вы можете по следующей схеме: звонок педагогу отряда с просьбой собрать </a:t>
            </a:r>
            <a:r>
              <a:rPr lang="ru-RU" b="1" dirty="0" err="1" smtClean="0"/>
              <a:t>гр.вещи</a:t>
            </a:r>
            <a:r>
              <a:rPr lang="ru-RU" b="1" dirty="0" smtClean="0"/>
              <a:t>, на воротах Вам передают пакет с вещами, Вы передаете пакет из дома – подписанный ФИО ребенка номер отряда)</a:t>
            </a:r>
          </a:p>
          <a:p>
            <a:endParaRPr lang="ru-RU" b="1" dirty="0"/>
          </a:p>
          <a:p>
            <a:r>
              <a:rPr lang="ru-RU" b="1" dirty="0" smtClean="0"/>
              <a:t>Если у Вас возникли вопросы- 8 906 357 77 50 Мария Александровна  (Начальник Лагеря)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111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571</Words>
  <Application>Microsoft Office PowerPoint</Application>
  <PresentationFormat>Экран (4:3)</PresentationFormat>
  <Paragraphs>33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2020-12-09T19:25:09Z</dcterms:created>
  <dcterms:modified xsi:type="dcterms:W3CDTF">2022-05-08T09:11:54Z</dcterms:modified>
</cp:coreProperties>
</file>